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61" r:id="rId2"/>
    <p:sldId id="370" r:id="rId3"/>
    <p:sldId id="372" r:id="rId4"/>
    <p:sldId id="376" r:id="rId5"/>
    <p:sldId id="377" r:id="rId6"/>
    <p:sldId id="373" r:id="rId7"/>
    <p:sldId id="378" r:id="rId8"/>
    <p:sldId id="374" r:id="rId9"/>
    <p:sldId id="375" r:id="rId10"/>
    <p:sldId id="380" r:id="rId11"/>
    <p:sldId id="379" r:id="rId12"/>
    <p:sldId id="362" r:id="rId13"/>
    <p:sldId id="363" r:id="rId14"/>
    <p:sldId id="366" r:id="rId15"/>
    <p:sldId id="367" r:id="rId16"/>
    <p:sldId id="369" r:id="rId17"/>
    <p:sldId id="368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, YANZHOU" initials="FY" lastIdx="1" clrIdx="0">
    <p:extLst>
      <p:ext uri="{19B8F6BF-5375-455C-9EA6-DF929625EA0E}">
        <p15:presenceInfo xmlns:p15="http://schemas.microsoft.com/office/powerpoint/2012/main" userId="S::YANZHOUF@email.sc.edu::af7b1635-813c-47b5-9391-3f3ac86943d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47DAA2-DAA1-4DC9-B40A-5251120C6649}" v="6" dt="2021-07-19T14:24:47.5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353" autoAdjust="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38C9C-4B69-864E-9EEE-DFA43CC144D2}" type="datetimeFigureOut">
              <a:rPr lang="en-US" smtClean="0"/>
              <a:t>2022-02-15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7A92-5E9C-F94E-8B11-4D34C67A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9A61E-B1D6-C34D-A321-B3E90F6DE630}" type="datetimeFigureOut">
              <a:rPr lang="en-US" smtClean="0"/>
              <a:t>2022-02-15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3E603-0EE4-3042-9661-047EB577E4A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734056"/>
            <a:ext cx="9144000" cy="2387600"/>
          </a:xfrm>
        </p:spPr>
        <p:txBody>
          <a:bodyPr anchor="b"/>
          <a:lstStyle>
            <a:lvl1pPr algn="ctr">
              <a:defRPr sz="6000"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139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5991633"/>
            <a:ext cx="258783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9370" y="4429919"/>
            <a:ext cx="3173260" cy="21155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656521"/>
            <a:ext cx="10515600" cy="2187986"/>
          </a:xfrm>
        </p:spPr>
        <p:txBody>
          <a:bodyPr anchor="t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867949"/>
            <a:ext cx="5493794" cy="1500187"/>
          </a:xfrm>
        </p:spPr>
        <p:txBody>
          <a:bodyPr anchor="b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25947" y="5555415"/>
            <a:ext cx="2892287" cy="12051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35332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2017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6502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877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921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921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283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200" y="6005974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0564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6896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3"/>
          <a:srcRect l="6753" t="32288" r="7080" b="30327"/>
          <a:stretch>
            <a:fillRect/>
          </a:stretch>
        </p:blipFill>
        <p:spPr>
          <a:xfrm>
            <a:off x="9022846" y="5946775"/>
            <a:ext cx="2695388" cy="4872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ledge.ni.com/KnowledgeArticleDetails?id=kA03q000000x3ruCAA&amp;l=en-US&amp;nisrc=RSS-crio-en" TargetMode="External"/><Relationship Id="rId2" Type="http://schemas.openxmlformats.org/officeDocument/2006/relationships/hyperlink" Target="https://www.edn.com/tip-ffts-in-labview-fpga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ing.com/videos/search?q=DMA+FIFO&amp;view=detail&amp;mid=1BF4F8F01C86221C62F51BF4F8F01C86221C62F5&amp;FORM=VIRE" TargetMode="External"/><Relationship Id="rId4" Type="http://schemas.openxmlformats.org/officeDocument/2006/relationships/hyperlink" Target="https://accelconf.web.cern.ch/ICALEPCS2013/papers/tuppc095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RWhGq7UN74" TargetMode="External"/><Relationship Id="rId2" Type="http://schemas.openxmlformats.org/officeDocument/2006/relationships/hyperlink" Target="https://www.youtube.com/watch?v=4MYrtynlWx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ni.com/learn/article/getting-started-with-fpga" TargetMode="External"/><Relationship Id="rId5" Type="http://schemas.openxmlformats.org/officeDocument/2006/relationships/hyperlink" Target="https://www.youtube.com/watch?v=-XoPES2D4z0" TargetMode="External"/><Relationship Id="rId4" Type="http://schemas.openxmlformats.org/officeDocument/2006/relationships/hyperlink" Target="https://www.youtube.com/watch?v=soE_9478Bb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AED5E9-EA13-4BD6-8EA3-96C074F28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4056"/>
            <a:ext cx="9596284" cy="2215622"/>
          </a:xfrm>
        </p:spPr>
        <p:txBody>
          <a:bodyPr>
            <a:normAutofit/>
          </a:bodyPr>
          <a:lstStyle/>
          <a:p>
            <a:r>
              <a:rPr lang="en-US" dirty="0"/>
              <a:t>ARTs lab meeting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3EAFFE4-7CEB-4548-AD5A-5C8FC20C9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6239"/>
            <a:ext cx="9144000" cy="76346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Puja Chowdhury</a:t>
            </a:r>
          </a:p>
          <a:p>
            <a:pPr algn="l"/>
            <a:r>
              <a:rPr lang="en-US" dirty="0"/>
              <a:t>Date: 15/2/22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0016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3F312-2C3F-45CE-BCC5-C2B1F2BB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remove this error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8D099A-6FCA-454F-9DDF-2B5B1AE2B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input text file</a:t>
            </a:r>
          </a:p>
          <a:p>
            <a:r>
              <a:rPr lang="en-US" dirty="0"/>
              <a:t>Is there any unnecessary commas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E8BED2-ED7C-4941-B517-39C18305A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436" y="3107423"/>
            <a:ext cx="3523600" cy="231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86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7D7E9-44BF-4861-8657-46746AE9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from beginning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9B6E-4F83-41EF-A33D-5945CF3E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8261"/>
            <a:ext cx="10515600" cy="3992079"/>
          </a:xfrm>
        </p:spPr>
        <p:txBody>
          <a:bodyPr/>
          <a:lstStyle/>
          <a:p>
            <a:r>
              <a:rPr lang="en-US" dirty="0"/>
              <a:t>Build in FPGA (like target)</a:t>
            </a:r>
          </a:p>
          <a:p>
            <a:r>
              <a:rPr lang="en-US" dirty="0"/>
              <a:t>Simple FFT</a:t>
            </a:r>
          </a:p>
          <a:p>
            <a:r>
              <a:rPr lang="en-US" dirty="0"/>
              <a:t>Data send from host</a:t>
            </a:r>
          </a:p>
          <a:p>
            <a:r>
              <a:rPr lang="en-US" dirty="0"/>
              <a:t>Compile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8EFDB6-8283-4656-8149-063004B62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487" y="391266"/>
            <a:ext cx="4532313" cy="34303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ECDB2E-2D6D-4209-BD55-C8FE0C5F3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3919238"/>
            <a:ext cx="5531605" cy="21952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B88132-BF97-4116-83DB-2F1A6A94E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721" y="3334587"/>
            <a:ext cx="2582265" cy="1311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B6DC95-DA5B-491B-8F77-E6CEAB1E5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812" y="3990110"/>
            <a:ext cx="3063247" cy="229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86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5F631-DF36-4621-9A2F-32AC4A1C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of FFT FPGA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BD36-ADE8-48AD-BCDB-40883B85B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77" y="1432960"/>
            <a:ext cx="10515600" cy="399207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https://www.edn.com/tip-ffts-in-labview-fpga/</a:t>
            </a:r>
            <a:endParaRPr lang="en-US" dirty="0"/>
          </a:p>
          <a:p>
            <a:r>
              <a:rPr lang="en-US" dirty="0">
                <a:hlinkClick r:id="rId3"/>
              </a:rPr>
              <a:t>https://knowledge.ni.com/KnowledgeArticleDetails?id=kA03q000000x3ruCAA&amp;l=en-US&amp;nisrc=RSS-crio-en</a:t>
            </a:r>
            <a:endParaRPr lang="en-US" dirty="0"/>
          </a:p>
          <a:p>
            <a:r>
              <a:rPr lang="en-US" dirty="0">
                <a:hlinkClick r:id="rId4"/>
              </a:rPr>
              <a:t>https://accelconf.web.cern.ch/ICALEPCS2013/papers/tuppc095.pdf</a:t>
            </a:r>
            <a:endParaRPr lang="en-US" dirty="0"/>
          </a:p>
          <a:p>
            <a:r>
              <a:rPr lang="en-US" dirty="0">
                <a:hlinkClick r:id="rId5"/>
              </a:rPr>
              <a:t>https://www.bing.com/videos/search?q=DMA+FIFO&amp;view=detail&amp;mid=1BF4F8F01C86221C62F51BF4F8F01C86221C62F5&amp;FORM=VIRE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61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7D75-D10F-42FE-80A9-FC39BC85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Apprpoach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6EAB71-CAE0-4497-9F1E-F11733536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671" y="1364232"/>
            <a:ext cx="4801035" cy="2947710"/>
          </a:xfrm>
        </p:spPr>
      </p:pic>
      <p:pic>
        <p:nvPicPr>
          <p:cNvPr id="7" name="Picture 6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C28138D0-E10A-4D9F-AB9A-7B498EB24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67" t="29805" r="39205" b="4789"/>
          <a:stretch/>
        </p:blipFill>
        <p:spPr>
          <a:xfrm rot="5400000">
            <a:off x="4545015" y="1612862"/>
            <a:ext cx="4499150" cy="306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72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7D75-D10F-42FE-80A9-FC39BC85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Apprpoach</a:t>
            </a:r>
            <a:endParaRPr lang="en-US" dirty="0"/>
          </a:p>
        </p:txBody>
      </p:sp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99EB2826-E995-4C05-80C6-7BC42E771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818" t="30798" r="36326" b="14741"/>
          <a:stretch/>
        </p:blipFill>
        <p:spPr>
          <a:xfrm rot="5400000">
            <a:off x="7228515" y="2019650"/>
            <a:ext cx="4988648" cy="28187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AF42D9-53F2-4E07-8C93-98E4C43E2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52" y="1925066"/>
            <a:ext cx="6178055" cy="379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97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51209-20D5-4709-8556-FA93B0C2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9EB472-7BD3-43A4-B73E-002D34FFD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49" y="1775291"/>
            <a:ext cx="5305751" cy="3992563"/>
          </a:xfrm>
        </p:spPr>
      </p:pic>
    </p:spTree>
    <p:extLst>
      <p:ext uri="{BB962C8B-B14F-4D97-AF65-F5344CB8AC3E}">
        <p14:creationId xmlns:p14="http://schemas.microsoft.com/office/powerpoint/2010/main" val="756982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C07A7-E4D9-4C76-B4B9-833ECE1C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369" y="3444374"/>
            <a:ext cx="7762751" cy="3094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68311-E0BE-4266-B5AA-612452578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217" y="461115"/>
            <a:ext cx="7545565" cy="2485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2CF2E0-E28F-4468-AE5E-131FC91F5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93"/>
          <a:stretch/>
        </p:blipFill>
        <p:spPr>
          <a:xfrm>
            <a:off x="1556880" y="2763520"/>
            <a:ext cx="5271556" cy="369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0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5F83-B31B-4682-BA3B-4B62D49B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for long time.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8164EB-BDF2-45C9-ABE1-15ACE4A42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6143" y="1825625"/>
            <a:ext cx="5219714" cy="3992563"/>
          </a:xfrm>
        </p:spPr>
      </p:pic>
    </p:spTree>
    <p:extLst>
      <p:ext uri="{BB962C8B-B14F-4D97-AF65-F5344CB8AC3E}">
        <p14:creationId xmlns:p14="http://schemas.microsoft.com/office/powerpoint/2010/main" val="1554315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677601"/>
            <a:ext cx="10515600" cy="2187986"/>
          </a:xfrm>
        </p:spPr>
        <p:txBody>
          <a:bodyPr/>
          <a:lstStyle/>
          <a:p>
            <a:r>
              <a:rPr lang="en-US"/>
              <a:t>Thanks!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FF19E-35D2-4180-89B7-C6DB2788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LabVIEW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EA445-337F-4652-AF8A-BF1823B52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https://www.youtube.com/watch?v=4MYrtynlWxg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https://www.youtube.com/watch?v=uRWhGq7UN74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https://www.youtube.com/watch?v=soE_9478BbY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https://www.youtube.com/watch?v=-XoPES2D4z0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  <a:hlinkClick r:id="rId6"/>
              </a:rPr>
              <a:t>https://learn.ni.com/learn/article/getting-started-with-fpga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https://www.ni.com/documentation/en/labview-comms/1.0/design/fpga-design-flow/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0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7D7E9-44BF-4861-8657-46746AE9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from beginning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9B6E-4F83-41EF-A33D-5945CF3E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in FPGA (like target)</a:t>
            </a:r>
          </a:p>
          <a:p>
            <a:r>
              <a:rPr lang="en-US" dirty="0"/>
              <a:t>Simple addition</a:t>
            </a:r>
          </a:p>
          <a:p>
            <a:r>
              <a:rPr lang="en-US" dirty="0"/>
              <a:t>Compile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51A26F2-EAE1-48F9-9404-526164B04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7953"/>
            <a:ext cx="10515600" cy="228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0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FE19-87F7-4771-AACC-7F102A656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Labview</a:t>
            </a:r>
            <a:r>
              <a:rPr lang="en-US" dirty="0"/>
              <a:t> </a:t>
            </a:r>
            <a:r>
              <a:rPr lang="en-US" dirty="0" err="1"/>
              <a:t>implimentation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6EB992-B8C8-4B04-9A36-F642A2A32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873" y="1372778"/>
            <a:ext cx="5296080" cy="24825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D8B366-563F-4FED-9027-0D2B5423E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50" y="1578682"/>
            <a:ext cx="5516777" cy="2594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A0E93D-2762-4AEE-9915-48337A914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13" y="3986366"/>
            <a:ext cx="5546307" cy="259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29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C032-33F9-48D3-9EEF-6341B3132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Labview</a:t>
            </a:r>
            <a:r>
              <a:rPr lang="en-US" dirty="0"/>
              <a:t>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8EAC7A-A147-498F-8357-DA8A0EDFB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4113"/>
            <a:ext cx="10515600" cy="3375586"/>
          </a:xfrm>
        </p:spPr>
      </p:pic>
    </p:spTree>
    <p:extLst>
      <p:ext uri="{BB962C8B-B14F-4D97-AF65-F5344CB8AC3E}">
        <p14:creationId xmlns:p14="http://schemas.microsoft.com/office/powerpoint/2010/main" val="398079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7D7E9-44BF-4861-8657-46746AE9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from beginning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9B6E-4F83-41EF-A33D-5945CF3E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in FPGA (like target)</a:t>
            </a:r>
          </a:p>
          <a:p>
            <a:r>
              <a:rPr lang="en-US" dirty="0"/>
              <a:t>Array constant (p-69)</a:t>
            </a:r>
          </a:p>
          <a:p>
            <a:r>
              <a:rPr lang="en-US" dirty="0"/>
              <a:t>Compile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2A5360-C421-4E49-8EBE-B8468AD8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4" y="3429000"/>
            <a:ext cx="8562109" cy="22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49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C032-33F9-48D3-9EEF-6341B3132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Labview</a:t>
            </a:r>
            <a:r>
              <a:rPr lang="en-US" dirty="0"/>
              <a:t> code transfer to FPGA </a:t>
            </a:r>
            <a:r>
              <a:rPr lang="en-US" dirty="0" err="1"/>
              <a:t>labVIEW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DCFD3D0-6FE3-4291-8E9B-91C3698A3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097" y="1690688"/>
            <a:ext cx="4648200" cy="3914775"/>
          </a:xfrm>
        </p:spPr>
      </p:pic>
    </p:spTree>
    <p:extLst>
      <p:ext uri="{BB962C8B-B14F-4D97-AF65-F5344CB8AC3E}">
        <p14:creationId xmlns:p14="http://schemas.microsoft.com/office/powerpoint/2010/main" val="71228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7D7E9-44BF-4861-8657-46746AE9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from beginning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9B6E-4F83-41EF-A33D-5945CF3E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in FPGA (like target)</a:t>
            </a:r>
          </a:p>
          <a:p>
            <a:r>
              <a:rPr lang="en-US" dirty="0"/>
              <a:t>Simple FFT</a:t>
            </a:r>
          </a:p>
          <a:p>
            <a:r>
              <a:rPr lang="en-US" dirty="0"/>
              <a:t>Compile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8F068-9340-4CC3-B2D7-AD23CE059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4" y="365125"/>
            <a:ext cx="3838093" cy="3709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028D95-C8EA-433E-B2DC-64E32B77B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50"/>
          <a:stretch/>
        </p:blipFill>
        <p:spPr>
          <a:xfrm>
            <a:off x="217727" y="3429000"/>
            <a:ext cx="7515707" cy="2166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073C30-7D03-45CD-B986-3CA7F870A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800" y="4965692"/>
            <a:ext cx="1492250" cy="148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2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7D7E9-44BF-4861-8657-46746AE9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from beginning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9B6E-4F83-41EF-A33D-5945CF3E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8261"/>
            <a:ext cx="10515600" cy="3992079"/>
          </a:xfrm>
        </p:spPr>
        <p:txBody>
          <a:bodyPr/>
          <a:lstStyle/>
          <a:p>
            <a:r>
              <a:rPr lang="en-US" dirty="0"/>
              <a:t>Build in FPGA (like target)</a:t>
            </a:r>
          </a:p>
          <a:p>
            <a:r>
              <a:rPr lang="en-US" dirty="0"/>
              <a:t>Simple FFT</a:t>
            </a:r>
          </a:p>
          <a:p>
            <a:r>
              <a:rPr lang="en-US" dirty="0"/>
              <a:t>Data send from host</a:t>
            </a:r>
          </a:p>
          <a:p>
            <a:r>
              <a:rPr lang="en-US" dirty="0"/>
              <a:t>Compile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8EFDB6-8283-4656-8149-063004B62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487" y="391266"/>
            <a:ext cx="4532313" cy="34303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ECDB2E-2D6D-4209-BD55-C8FE0C5F3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3919238"/>
            <a:ext cx="5531605" cy="21952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B88132-BF97-4116-83DB-2F1A6A94E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957" y="3821665"/>
            <a:ext cx="3770097" cy="1914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3017DE-4259-4821-AFC3-E0570228A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1054" y="4031059"/>
            <a:ext cx="2397702" cy="157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614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22954</TotalTime>
  <Words>288</Words>
  <Application>Microsoft Office PowerPoint</Application>
  <PresentationFormat>Widescreen</PresentationFormat>
  <Paragraphs>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Impact</vt:lpstr>
      <vt:lpstr>UofSC Simple Theme</vt:lpstr>
      <vt:lpstr>ARTs lab meeting</vt:lpstr>
      <vt:lpstr>FPGA LabVIEW tutorial</vt:lpstr>
      <vt:lpstr>Start from beginning</vt:lpstr>
      <vt:lpstr>Labview implimentation</vt:lpstr>
      <vt:lpstr>Labview code</vt:lpstr>
      <vt:lpstr>Start from beginning</vt:lpstr>
      <vt:lpstr>Labview code transfer to FPGA labVIEW</vt:lpstr>
      <vt:lpstr>Start from beginning</vt:lpstr>
      <vt:lpstr>Start from beginning</vt:lpstr>
      <vt:lpstr>To remove this error</vt:lpstr>
      <vt:lpstr>Start from beginning</vt:lpstr>
      <vt:lpstr>Link of FFT FPGA approach</vt:lpstr>
      <vt:lpstr>Apprpoach</vt:lpstr>
      <vt:lpstr>Apprpoach</vt:lpstr>
      <vt:lpstr>PowerPoint Presentation</vt:lpstr>
      <vt:lpstr>PowerPoint Presentation</vt:lpstr>
      <vt:lpstr>Compile for long time.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research Meeting</dc:title>
  <dc:creator>CHOWDHURY, PUJA</dc:creator>
  <cp:lastModifiedBy>puja</cp:lastModifiedBy>
  <cp:revision>163</cp:revision>
  <dcterms:created xsi:type="dcterms:W3CDTF">2020-07-15T13:35:32Z</dcterms:created>
  <dcterms:modified xsi:type="dcterms:W3CDTF">2022-02-15T17:43:37Z</dcterms:modified>
</cp:coreProperties>
</file>